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44" r:id="rId2"/>
  </p:sldMasterIdLst>
  <p:notesMasterIdLst>
    <p:notesMasterId r:id="rId18"/>
  </p:notesMasterIdLst>
  <p:sldIdLst>
    <p:sldId id="269" r:id="rId3"/>
    <p:sldId id="256" r:id="rId4"/>
    <p:sldId id="257" r:id="rId5"/>
    <p:sldId id="258" r:id="rId6"/>
    <p:sldId id="259" r:id="rId7"/>
    <p:sldId id="260" r:id="rId8"/>
    <p:sldId id="262" r:id="rId9"/>
    <p:sldId id="263" r:id="rId10"/>
    <p:sldId id="270" r:id="rId11"/>
    <p:sldId id="264" r:id="rId12"/>
    <p:sldId id="272" r:id="rId13"/>
    <p:sldId id="265" r:id="rId14"/>
    <p:sldId id="266" r:id="rId15"/>
    <p:sldId id="267" r:id="rId16"/>
    <p:sldId id="26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3B3BCC-6107-4B58-9CB9-5C22C44C880E}" type="datetimeFigureOut">
              <a:rPr lang="en-US" smtClean="0"/>
              <a:t>7/25/2013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71DE03-0A27-4EDC-9FE6-1218853BB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332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71DE03-0A27-4EDC-9FE6-1218853BBC2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57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7/25/2013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277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7/25/2013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94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7/25/2013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632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7/25/2013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461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7/25/2013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211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7/25/2013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228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7/25/2013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21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7/25/2013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560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7/25/2013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20425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7/25/2013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231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7/25/2013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819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7/25/2013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102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faruquebd80@gmail.com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TTC\Desktop\BABU-15\Flower\Flowers\10198red-rose-flow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96" y="156949"/>
            <a:ext cx="9144000" cy="6858000"/>
          </a:xfrm>
          <a:prstGeom prst="rect">
            <a:avLst/>
          </a:prstGeom>
          <a:noFill/>
        </p:spPr>
      </p:pic>
      <p:sp>
        <p:nvSpPr>
          <p:cNvPr id="2" name="Oval 1"/>
          <p:cNvSpPr/>
          <p:nvPr/>
        </p:nvSpPr>
        <p:spPr>
          <a:xfrm>
            <a:off x="1371600" y="457200"/>
            <a:ext cx="7315200" cy="17526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err="1" smtClean="0">
                <a:latin typeface="Times New Roman" pitchFamily="18" charset="0"/>
                <a:cs typeface="Times New Roman" pitchFamily="18" charset="0"/>
              </a:rPr>
              <a:t>WelCome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78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925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1925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3075" accel="100000" fill="hold">
                                          <p:stCondLst>
                                            <p:cond delay="19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192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3075" accel="100000" fill="hold">
                                          <p:stCondLst>
                                            <p:cond delay="19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92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3075" accel="100000" fill="hold">
                                          <p:stCondLst>
                                            <p:cond delay="19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7709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The pictures bellow are taken from different venues where the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Baishakhi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Mela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will be held.</a:t>
            </a:r>
          </a:p>
        </p:txBody>
      </p:sp>
      <p:pic>
        <p:nvPicPr>
          <p:cNvPr id="3" name="Picture 2" descr="Picture 70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1524000"/>
            <a:ext cx="3810000" cy="4114800"/>
          </a:xfrm>
          <a:prstGeom prst="rect">
            <a:avLst/>
          </a:prstGeom>
          <a:ln w="38100">
            <a:solidFill>
              <a:srgbClr val="002060"/>
            </a:solidFill>
          </a:ln>
        </p:spPr>
      </p:pic>
      <p:pic>
        <p:nvPicPr>
          <p:cNvPr id="5" name="Picture 4" descr="Colors_of_Celebration!-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1524000"/>
            <a:ext cx="3913232" cy="41148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990600" y="5920551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Bangla Academy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14582" y="579120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School Premise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096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pictures bellow are taken from different venues where the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Baishakhi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Mela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will be held.</a:t>
            </a:r>
          </a:p>
        </p:txBody>
      </p:sp>
      <p:pic>
        <p:nvPicPr>
          <p:cNvPr id="10" name="Picture 9" descr="2007-04-14__cul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981200"/>
            <a:ext cx="3581400" cy="3809999"/>
          </a:xfrm>
          <a:prstGeom prst="rect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</p:pic>
      <p:pic>
        <p:nvPicPr>
          <p:cNvPr id="6" name="Picture 5" descr="50232_81329840782_4235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399" y="1981200"/>
            <a:ext cx="3886199" cy="3809999"/>
          </a:xfrm>
          <a:prstGeom prst="rect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</p:pic>
      <p:sp>
        <p:nvSpPr>
          <p:cNvPr id="11" name="TextBox 10"/>
          <p:cNvSpPr txBox="1"/>
          <p:nvPr/>
        </p:nvSpPr>
        <p:spPr>
          <a:xfrm>
            <a:off x="1295400" y="60960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Doel Chotter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38800" y="60960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Romna Battmool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575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914400"/>
            <a:ext cx="594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Group Work</a:t>
            </a:r>
            <a:endParaRPr lang="en-US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438400"/>
            <a:ext cx="7239000" cy="34163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Discuss in groups What preparations you would need to hold a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Boishakhi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ela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at your school and make a list of the activities you want to have during the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ela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762000"/>
            <a:ext cx="563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Evaluation</a:t>
            </a:r>
            <a:endParaRPr lang="en-US" sz="44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7526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By asking questions: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2895600"/>
            <a:ext cx="6248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Where does the first program of 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Pahela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Boishakh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begin?</a:t>
            </a:r>
          </a:p>
          <a:p>
            <a:pPr>
              <a:buFont typeface="Wingdings" pitchFamily="2" charset="2"/>
              <a:buChar char="v"/>
            </a:pP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How do you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organise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a 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Boishakhi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ela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in your school?</a:t>
            </a:r>
          </a:p>
          <a:p>
            <a:pPr>
              <a:buFont typeface="Wingdings" pitchFamily="2" charset="2"/>
              <a:buChar char="v"/>
            </a:pP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What things do you have to need to arrange a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oishskhi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ela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in your school?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533400"/>
            <a:ext cx="579120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Home Work</a:t>
            </a:r>
            <a:endParaRPr lang="en-US" sz="5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2895600"/>
            <a:ext cx="7620000" cy="156966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Write a paragraph about </a:t>
            </a:r>
            <a:r>
              <a:rPr lang="en-US" sz="48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Pahela</a:t>
            </a:r>
            <a:r>
              <a:rPr lang="en-US" sz="4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Baishakh</a:t>
            </a:r>
            <a:endParaRPr lang="en-US" sz="48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good-by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824553"/>
            <a:ext cx="6477000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54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3048000"/>
            <a:ext cx="8610600" cy="310854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Md. </a:t>
            </a:r>
            <a:r>
              <a:rPr lang="en-US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Golam</a:t>
            </a:r>
            <a:r>
              <a:rPr lang="en-US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Faruque</a:t>
            </a:r>
            <a:endParaRPr lang="en-US" sz="4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Asst. Teacher</a:t>
            </a:r>
          </a:p>
          <a:p>
            <a:pPr algn="ct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Magura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A,G Academy,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Magura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44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-mail: 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faruquebd80@gmail.com</a:t>
            </a:r>
            <a:endParaRPr lang="en-US" sz="3200" b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Mob: 01726424107</a:t>
            </a:r>
            <a:endParaRPr lang="en-US" sz="32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Doel-1612i3\Desktop\All Content\faruqu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487" y="755356"/>
            <a:ext cx="1371600" cy="1465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1981200"/>
            <a:ext cx="7467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Class:      Nine </a:t>
            </a:r>
          </a:p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Subject : English 1</a:t>
            </a:r>
            <a:r>
              <a:rPr lang="en-US" sz="3600" b="1" baseline="30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Paper.</a:t>
            </a:r>
          </a:p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Unit:        Three</a:t>
            </a:r>
          </a:p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Lesson:    6</a:t>
            </a:r>
          </a:p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Time:       50 </a:t>
            </a:r>
            <a:r>
              <a:rPr lang="en-US" sz="36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minuites</a:t>
            </a:r>
            <a:endParaRPr lang="en-US" sz="36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09600"/>
            <a:ext cx="87630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Objectives</a:t>
            </a:r>
          </a:p>
          <a:p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By the end of the lesson  SS will have to</a:t>
            </a:r>
          </a:p>
          <a:p>
            <a:endParaRPr lang="en-US" sz="36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ead a newspaper report about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Pahela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Baishakh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v"/>
            </a:pP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escribed pictures of the preparation for a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mela</a:t>
            </a:r>
            <a:endParaRPr lang="en-US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lanned  how  to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organise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baishakhi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mela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at  your school .</a:t>
            </a:r>
          </a:p>
          <a:p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5334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447800" y="177225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What do you see in the picture?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 descr="150920527_71a116036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844551" y="914400"/>
            <a:ext cx="2584449" cy="1938337"/>
          </a:xfrm>
          <a:prstGeom prst="rect">
            <a:avLst/>
          </a:prstGeom>
        </p:spPr>
      </p:pic>
      <p:pic>
        <p:nvPicPr>
          <p:cNvPr id="8" name="Picture 7" descr="bai-chayano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936372"/>
            <a:ext cx="3048000" cy="1996440"/>
          </a:xfrm>
          <a:prstGeom prst="rect">
            <a:avLst/>
          </a:prstGeom>
        </p:spPr>
      </p:pic>
      <p:pic>
        <p:nvPicPr>
          <p:cNvPr id="10" name="Picture 9" descr="Panta_iLish_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61000" y="3429000"/>
            <a:ext cx="2692400" cy="20193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524000" y="28194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Rally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37910" y="291638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Romna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Batmool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43600" y="54864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Panta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Ilish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 descr="9711517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200" y="3417614"/>
            <a:ext cx="2743200" cy="201798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914400" y="54864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Traditional dress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43000" y="60915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Today we will learn about </a:t>
            </a:r>
            <a:r>
              <a:rPr lang="en-US" sz="2400" b="1" u="sng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Pahela</a:t>
            </a:r>
            <a:r>
              <a:rPr lang="en-US" sz="2400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Boishakh</a:t>
            </a:r>
            <a:r>
              <a:rPr lang="en-US" sz="2400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u="sng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/>
      <p:bldP spid="14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85800"/>
            <a:ext cx="83058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Guess and answer the following questions-</a:t>
            </a:r>
          </a:p>
          <a:p>
            <a:pPr marL="342900" indent="-342900"/>
            <a:endParaRPr lang="en-US" sz="28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Which New Year is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Masum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talking about?</a:t>
            </a:r>
          </a:p>
          <a:p>
            <a:pPr marL="342900" indent="-342900">
              <a:buFont typeface="Wingdings" pitchFamily="2" charset="2"/>
              <a:buChar char="q"/>
            </a:pP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Which Bangla year is this?</a:t>
            </a:r>
          </a:p>
          <a:p>
            <a:pPr marL="342900" indent="-342900">
              <a:buFont typeface="Wingdings" pitchFamily="2" charset="2"/>
              <a:buChar char="q"/>
            </a:pP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When are you going  to celebrate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pahela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baishakh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this year?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56263" y="3689777"/>
            <a:ext cx="228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90600" y="1612142"/>
            <a:ext cx="2362200" cy="533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words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14800" y="1535942"/>
            <a:ext cx="3124200" cy="685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Synonym words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100919" y="304800"/>
            <a:ext cx="6519081" cy="990600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Synonym of the flowing words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34955" y="2591937"/>
            <a:ext cx="2057400" cy="5424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Public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24400" y="3484160"/>
            <a:ext cx="2667000" cy="4572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General mass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26994" y="3484160"/>
            <a:ext cx="2043752" cy="66476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Tradition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2590800"/>
            <a:ext cx="2573741" cy="54363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Old culture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04247" y="4577687"/>
            <a:ext cx="1926041" cy="6096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Folk song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24400" y="5638800"/>
            <a:ext cx="2433851" cy="6858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Pop music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990600" y="5791200"/>
            <a:ext cx="2057400" cy="6858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supplement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24400" y="4343400"/>
            <a:ext cx="2514600" cy="914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complementary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3200400" y="2863186"/>
            <a:ext cx="1295400" cy="9533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200400" y="2862618"/>
            <a:ext cx="1295400" cy="9539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3200400" y="4800600"/>
            <a:ext cx="14478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200400" y="4882487"/>
            <a:ext cx="1295400" cy="10992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6270" y="1676400"/>
            <a:ext cx="8458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Ask Ss to read the article of the book about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ahela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oishakh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unched Tape 1"/>
          <p:cNvSpPr/>
          <p:nvPr/>
        </p:nvSpPr>
        <p:spPr>
          <a:xfrm>
            <a:off x="2743200" y="457200"/>
            <a:ext cx="2819400" cy="762000"/>
          </a:xfrm>
          <a:prstGeom prst="flowChartPunchedTap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Pair Work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Flowchart: Process 2"/>
          <p:cNvSpPr/>
          <p:nvPr/>
        </p:nvSpPr>
        <p:spPr>
          <a:xfrm>
            <a:off x="685800" y="1371600"/>
            <a:ext cx="8001000" cy="5105400"/>
          </a:xfrm>
          <a:prstGeom prst="flowChartProces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word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Pahela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means the  first and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Boishakh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is the---------month of Bangla calendar. The day is observed not----------- in Bangladesh but  ----------- in some  other parts of the world. It is celebrated in west Bengal, Assam Tripura. It is also ----------- in Australia and the UK. In Australia, the largest ------------- for Bangla new  year is the Sydney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Boishakhi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Mela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held -------------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Sydeny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Olympic Park. In England, the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Bangalees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------------- celebrate the day with a street ---------------- in London. It is the ----------- Asian festival in Europe, ---------------Bangladesh and West Bengal.</a:t>
            </a:r>
          </a:p>
        </p:txBody>
      </p:sp>
      <p:sp>
        <p:nvSpPr>
          <p:cNvPr id="4" name="Flowchart: Process 3"/>
          <p:cNvSpPr/>
          <p:nvPr/>
        </p:nvSpPr>
        <p:spPr>
          <a:xfrm>
            <a:off x="914400" y="2154072"/>
            <a:ext cx="762000" cy="304800"/>
          </a:xfrm>
          <a:prstGeom prst="flowChart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first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1295400" y="2590800"/>
            <a:ext cx="1295400" cy="381000"/>
          </a:xfrm>
          <a:prstGeom prst="flowChart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only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5410200" y="2590800"/>
            <a:ext cx="1295400" cy="381000"/>
          </a:xfrm>
          <a:prstGeom prst="flowChart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also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lowchart: Process 6"/>
          <p:cNvSpPr/>
          <p:nvPr/>
        </p:nvSpPr>
        <p:spPr>
          <a:xfrm>
            <a:off x="5562600" y="3352800"/>
            <a:ext cx="1295400" cy="381000"/>
          </a:xfrm>
          <a:prstGeom prst="flowChart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observed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lowchart: Process 7"/>
          <p:cNvSpPr/>
          <p:nvPr/>
        </p:nvSpPr>
        <p:spPr>
          <a:xfrm>
            <a:off x="6057900" y="3733800"/>
            <a:ext cx="1485900" cy="381000"/>
          </a:xfrm>
          <a:prstGeom prst="flowChart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festival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Flowchart: Process 8"/>
          <p:cNvSpPr/>
          <p:nvPr/>
        </p:nvSpPr>
        <p:spPr>
          <a:xfrm>
            <a:off x="914400" y="4648200"/>
            <a:ext cx="1219200" cy="457200"/>
          </a:xfrm>
          <a:prstGeom prst="flowChart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Flowchart: Process 9"/>
          <p:cNvSpPr/>
          <p:nvPr/>
        </p:nvSpPr>
        <p:spPr>
          <a:xfrm>
            <a:off x="2286000" y="5105400"/>
            <a:ext cx="1371600" cy="381000"/>
          </a:xfrm>
          <a:prstGeom prst="flowChart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gather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lowchart: Process 10"/>
          <p:cNvSpPr/>
          <p:nvPr/>
        </p:nvSpPr>
        <p:spPr>
          <a:xfrm>
            <a:off x="838200" y="5486400"/>
            <a:ext cx="1447800" cy="457200"/>
          </a:xfrm>
          <a:prstGeom prst="flowChart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situated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Flowchart: Process 11"/>
          <p:cNvSpPr/>
          <p:nvPr/>
        </p:nvSpPr>
        <p:spPr>
          <a:xfrm>
            <a:off x="5181600" y="5486400"/>
            <a:ext cx="1295400" cy="457200"/>
          </a:xfrm>
          <a:prstGeom prst="flowChart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largest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Flowchart: Process 12"/>
          <p:cNvSpPr/>
          <p:nvPr/>
        </p:nvSpPr>
        <p:spPr>
          <a:xfrm>
            <a:off x="2362200" y="5943600"/>
            <a:ext cx="1790700" cy="381000"/>
          </a:xfrm>
          <a:prstGeom prst="flowChart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eld by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027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659</TotalTime>
  <Words>413</Words>
  <Application>Microsoft Office PowerPoint</Application>
  <PresentationFormat>On-screen Show (4:3)</PresentationFormat>
  <Paragraphs>76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Aspect</vt:lpstr>
      <vt:lpstr>1_Aspect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Doel-1612i3</cp:lastModifiedBy>
  <cp:revision>122</cp:revision>
  <dcterms:created xsi:type="dcterms:W3CDTF">2006-08-16T00:00:00Z</dcterms:created>
  <dcterms:modified xsi:type="dcterms:W3CDTF">2013-07-25T11:26:42Z</dcterms:modified>
</cp:coreProperties>
</file>